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FE6442-546B-40EA-9EE2-24D0F43A12EB}" v="965" dt="2021-01-17T22:23:23.026"/>
    <p1510:client id="{DEA6218E-F870-42DE-BA95-76815C3D9A03}" v="22" dt="2021-01-17T22:37:22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98" d="100"/>
          <a:sy n="98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8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78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423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029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646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05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361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66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4672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036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670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B7810A5-1A13-4087-8DFA-155E6E5B5D73}" type="datetimeFigureOut">
              <a:rPr lang="tr-TR" smtClean="0"/>
              <a:t>17.01.2021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17581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110" y="3428998"/>
            <a:ext cx="6725764" cy="2268559"/>
          </a:xfrm>
        </p:spPr>
        <p:txBody>
          <a:bodyPr>
            <a:normAutofit/>
          </a:bodyPr>
          <a:lstStyle/>
          <a:p>
            <a:r>
              <a:rPr lang="tr-TR" dirty="0">
                <a:cs typeface="Arial"/>
              </a:rPr>
              <a:t>Maluma </a:t>
            </a:r>
            <a:br>
              <a:rPr lang="tr-TR" dirty="0">
                <a:cs typeface="Arial"/>
              </a:rPr>
            </a:br>
            <a:r>
              <a:rPr lang="tr-TR" dirty="0">
                <a:cs typeface="Arial"/>
              </a:rPr>
              <a:t>Hotel &amp; </a:t>
            </a:r>
            <a:r>
              <a:rPr lang="tr-TR" dirty="0" err="1">
                <a:cs typeface="Arial"/>
              </a:rPr>
              <a:t>spa</a:t>
            </a:r>
            <a:r>
              <a:rPr lang="tr-TR" dirty="0">
                <a:cs typeface="Arial"/>
              </a:rPr>
              <a:t> </a:t>
            </a:r>
            <a:r>
              <a:rPr lang="tr-TR" dirty="0" err="1">
                <a:cs typeface="Arial"/>
              </a:rPr>
              <a:t>resort</a:t>
            </a:r>
            <a:endParaRPr lang="en-US" dirty="0" err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BA3A6-9B9E-4825-8915-1C2931B0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O </a:t>
            </a:r>
            <a:r>
              <a:rPr lang="en-US" dirty="0" err="1">
                <a:cs typeface="Arial"/>
              </a:rPr>
              <a:t>aplikciji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FEC81-C027-494C-8D4E-62553F585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1807701"/>
            <a:ext cx="7796540" cy="3997828"/>
          </a:xfrm>
        </p:spPr>
        <p:txBody>
          <a:bodyPr>
            <a:normAutofit fontScale="92500" lnSpcReduction="10000"/>
          </a:bodyPr>
          <a:lstStyle/>
          <a:p>
            <a:pPr marL="344170" indent="-344170"/>
            <a:r>
              <a:rPr lang="en-US" dirty="0">
                <a:cs typeface="Arial"/>
              </a:rPr>
              <a:t>Dana je </a:t>
            </a:r>
            <a:r>
              <a:rPr lang="en-US" dirty="0" err="1">
                <a:cs typeface="Arial"/>
              </a:rPr>
              <a:t>aplikacija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koja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prati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stanje</a:t>
            </a:r>
            <a:r>
              <a:rPr lang="en-US" dirty="0">
                <a:cs typeface="Arial"/>
              </a:rPr>
              <a:t> u Maluma hotel &amp; spa </a:t>
            </a:r>
            <a:r>
              <a:rPr lang="en-US" dirty="0" err="1">
                <a:cs typeface="Arial"/>
              </a:rPr>
              <a:t>resortu</a:t>
            </a:r>
            <a:r>
              <a:rPr lang="en-US" dirty="0">
                <a:cs typeface="Arial"/>
              </a:rPr>
              <a:t>, </a:t>
            </a:r>
            <a:r>
              <a:rPr lang="en-US" dirty="0" err="1">
                <a:cs typeface="Arial"/>
              </a:rPr>
              <a:t>izmišljenom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hotelu</a:t>
            </a:r>
            <a:r>
              <a:rPr lang="en-US" dirty="0">
                <a:cs typeface="Arial"/>
              </a:rPr>
              <a:t> (</a:t>
            </a:r>
            <a:r>
              <a:rPr lang="en-US" dirty="0" err="1">
                <a:cs typeface="Arial"/>
              </a:rPr>
              <a:t>njegove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sobe</a:t>
            </a:r>
            <a:r>
              <a:rPr lang="en-US" dirty="0">
                <a:cs typeface="Arial"/>
              </a:rPr>
              <a:t> I </a:t>
            </a:r>
            <a:r>
              <a:rPr lang="en-US" dirty="0" err="1">
                <a:cs typeface="Arial"/>
              </a:rPr>
              <a:t>apartmane</a:t>
            </a:r>
            <a:r>
              <a:rPr lang="en-US" dirty="0">
                <a:cs typeface="Arial"/>
              </a:rPr>
              <a:t>, </a:t>
            </a:r>
            <a:r>
              <a:rPr lang="en-US" dirty="0" err="1">
                <a:cs typeface="Arial"/>
              </a:rPr>
              <a:t>karakteristike</a:t>
            </a:r>
            <a:r>
              <a:rPr lang="en-US" dirty="0">
                <a:cs typeface="Arial"/>
              </a:rPr>
              <a:t>, </a:t>
            </a:r>
            <a:r>
              <a:rPr lang="en-US" dirty="0" err="1">
                <a:cs typeface="Arial"/>
              </a:rPr>
              <a:t>trenutne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goste</a:t>
            </a:r>
            <a:r>
              <a:rPr lang="en-US" dirty="0">
                <a:cs typeface="Arial"/>
              </a:rPr>
              <a:t> I </a:t>
            </a:r>
            <a:r>
              <a:rPr lang="en-US" dirty="0" err="1">
                <a:cs typeface="Arial"/>
              </a:rPr>
              <a:t>rezervacije</a:t>
            </a:r>
            <a:r>
              <a:rPr lang="en-US" dirty="0">
                <a:cs typeface="Arial"/>
              </a:rPr>
              <a:t>)</a:t>
            </a:r>
            <a:endParaRPr lang="en-US" dirty="0"/>
          </a:p>
          <a:p>
            <a:pPr marL="344170" indent="-344170"/>
            <a:r>
              <a:rPr lang="en-US" dirty="0" err="1">
                <a:cs typeface="Arial"/>
              </a:rPr>
              <a:t>Pohranjuje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informacije</a:t>
            </a:r>
            <a:r>
              <a:rPr lang="en-US" dirty="0">
                <a:cs typeface="Arial"/>
              </a:rPr>
              <a:t> o </a:t>
            </a:r>
            <a:r>
              <a:rPr lang="en-US" dirty="0" err="1">
                <a:cs typeface="Arial"/>
              </a:rPr>
              <a:t>osoblju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kao</a:t>
            </a:r>
            <a:r>
              <a:rPr lang="en-US" dirty="0">
                <a:cs typeface="Arial"/>
              </a:rPr>
              <a:t> I </a:t>
            </a:r>
            <a:r>
              <a:rPr lang="en-US" dirty="0" err="1">
                <a:cs typeface="Arial"/>
              </a:rPr>
              <a:t>njihov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raspored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zaduženja</a:t>
            </a:r>
            <a:r>
              <a:rPr lang="en-US" dirty="0">
                <a:cs typeface="Arial"/>
              </a:rPr>
              <a:t>.</a:t>
            </a:r>
          </a:p>
          <a:p>
            <a:pPr marL="344170" indent="-344170"/>
            <a:r>
              <a:rPr lang="en-US" dirty="0">
                <a:cs typeface="Arial"/>
              </a:rPr>
              <a:t>Na </a:t>
            </a:r>
            <a:r>
              <a:rPr lang="en-US" dirty="0" err="1">
                <a:cs typeface="Arial"/>
              </a:rPr>
              <a:t>zahtjev</a:t>
            </a:r>
            <a:r>
              <a:rPr lang="en-US" dirty="0">
                <a:cs typeface="Arial"/>
              </a:rPr>
              <a:t> se </a:t>
            </a:r>
            <a:r>
              <a:rPr lang="en-US" dirty="0" err="1">
                <a:cs typeface="Arial"/>
              </a:rPr>
              <a:t>ispisuje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račun</a:t>
            </a:r>
            <a:r>
              <a:rPr lang="en-US" dirty="0">
                <a:cs typeface="Arial"/>
              </a:rPr>
              <a:t> I/</a:t>
            </a:r>
            <a:r>
              <a:rPr lang="en-US" dirty="0" err="1">
                <a:cs typeface="Arial"/>
              </a:rPr>
              <a:t>ili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predračun</a:t>
            </a:r>
            <a:r>
              <a:rPr lang="en-US" dirty="0">
                <a:cs typeface="Arial"/>
              </a:rPr>
              <a:t> za </a:t>
            </a:r>
            <a:r>
              <a:rPr lang="en-US" dirty="0" err="1">
                <a:cs typeface="Arial"/>
              </a:rPr>
              <a:t>svaku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vrstu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boravka</a:t>
            </a:r>
            <a:r>
              <a:rPr lang="en-US" dirty="0">
                <a:cs typeface="Arial"/>
              </a:rPr>
              <a:t>, </a:t>
            </a:r>
            <a:r>
              <a:rPr lang="en-US" dirty="0" err="1">
                <a:cs typeface="Arial"/>
              </a:rPr>
              <a:t>odnosno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usluge</a:t>
            </a:r>
            <a:r>
              <a:rPr lang="en-US" dirty="0">
                <a:cs typeface="Arial"/>
              </a:rPr>
              <a:t>.</a:t>
            </a:r>
          </a:p>
          <a:p>
            <a:pPr marL="344170" indent="-344170"/>
            <a:r>
              <a:rPr lang="en-US" dirty="0" err="1">
                <a:cs typeface="Arial"/>
              </a:rPr>
              <a:t>Aplikacija</a:t>
            </a:r>
            <a:r>
              <a:rPr lang="en-US" dirty="0">
                <a:cs typeface="Arial"/>
              </a:rPr>
              <a:t> je </a:t>
            </a:r>
            <a:r>
              <a:rPr lang="en-US" dirty="0" err="1">
                <a:cs typeface="Arial"/>
              </a:rPr>
              <a:t>izrađena</a:t>
            </a:r>
            <a:r>
              <a:rPr lang="en-US" dirty="0">
                <a:cs typeface="Arial"/>
              </a:rPr>
              <a:t> u .NET </a:t>
            </a:r>
            <a:r>
              <a:rPr lang="en-US" dirty="0" err="1">
                <a:cs typeface="Arial"/>
              </a:rPr>
              <a:t>razvojenom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okruženju</a:t>
            </a:r>
            <a:r>
              <a:rPr lang="en-US" dirty="0">
                <a:cs typeface="Arial"/>
              </a:rPr>
              <a:t> za </a:t>
            </a:r>
            <a:r>
              <a:rPr lang="en-US" dirty="0" err="1">
                <a:cs typeface="Arial"/>
              </a:rPr>
              <a:t>izradu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aplikacija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koristeći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programski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jezik</a:t>
            </a:r>
            <a:r>
              <a:rPr lang="en-US" dirty="0">
                <a:cs typeface="Arial"/>
              </a:rPr>
              <a:t> C#</a:t>
            </a:r>
          </a:p>
          <a:p>
            <a:pPr marL="344170" indent="-344170"/>
            <a:r>
              <a:rPr lang="en-US" dirty="0">
                <a:cs typeface="Arial"/>
              </a:rPr>
              <a:t>Baza </a:t>
            </a:r>
            <a:r>
              <a:rPr lang="en-US" dirty="0" err="1">
                <a:cs typeface="Arial"/>
              </a:rPr>
              <a:t>podataka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izrađena</a:t>
            </a:r>
            <a:r>
              <a:rPr lang="en-US" dirty="0">
                <a:cs typeface="Arial"/>
              </a:rPr>
              <a:t> je I Microsoft SQL Server </a:t>
            </a:r>
            <a:r>
              <a:rPr lang="en-US" dirty="0" err="1">
                <a:cs typeface="Arial"/>
              </a:rPr>
              <a:t>Studiju</a:t>
            </a:r>
          </a:p>
        </p:txBody>
      </p:sp>
    </p:spTree>
    <p:extLst>
      <p:ext uri="{BB962C8B-B14F-4D97-AF65-F5344CB8AC3E}">
        <p14:creationId xmlns:p14="http://schemas.microsoft.com/office/powerpoint/2010/main" val="76675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405A6-54CF-4B7C-9AAE-7C97FED5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Arial"/>
              </a:rPr>
              <a:t>Naslovna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strana</a:t>
            </a:r>
            <a:endParaRPr lang="en-US" dirty="0" err="1"/>
          </a:p>
        </p:txBody>
      </p:sp>
      <p:pic>
        <p:nvPicPr>
          <p:cNvPr id="4" name="Picture 4" descr="A picture containing building, filled, pier, water&#10;&#10;Description automatically generated">
            <a:extLst>
              <a:ext uri="{FF2B5EF4-FFF2-40B4-BE49-F238E27FC236}">
                <a16:creationId xmlns:a16="http://schemas.microsoft.com/office/drawing/2014/main" id="{F669788F-6896-48B4-90B6-4C5E2BAC1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8304" y="1540774"/>
            <a:ext cx="8096314" cy="5050591"/>
          </a:xfrm>
        </p:spPr>
      </p:pic>
    </p:spTree>
    <p:extLst>
      <p:ext uri="{BB962C8B-B14F-4D97-AF65-F5344CB8AC3E}">
        <p14:creationId xmlns:p14="http://schemas.microsoft.com/office/powerpoint/2010/main" val="406449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019F-58DF-4E90-BDAE-4FE297FA3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Arial"/>
              </a:rPr>
              <a:t>Smještaj</a:t>
            </a:r>
            <a:endParaRPr lang="en-US" dirty="0" err="1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5A03AEE-3F25-499F-BB17-4AB70B6BF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3942" y="1490642"/>
            <a:ext cx="8324515" cy="5190959"/>
          </a:xfrm>
        </p:spPr>
      </p:pic>
    </p:spTree>
    <p:extLst>
      <p:ext uri="{BB962C8B-B14F-4D97-AF65-F5344CB8AC3E}">
        <p14:creationId xmlns:p14="http://schemas.microsoft.com/office/powerpoint/2010/main" val="1149506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CF8AA-029E-43D7-B77A-93BA6AAEF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Arial"/>
              </a:rPr>
              <a:t>Detalji</a:t>
            </a:r>
            <a:endParaRPr lang="en-US" dirty="0" err="1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747FD29-A066-4DC7-B69E-B756F61F0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4168" y="1530749"/>
            <a:ext cx="5521349" cy="4910222"/>
          </a:xfrm>
        </p:spPr>
      </p:pic>
    </p:spTree>
    <p:extLst>
      <p:ext uri="{BB962C8B-B14F-4D97-AF65-F5344CB8AC3E}">
        <p14:creationId xmlns:p14="http://schemas.microsoft.com/office/powerpoint/2010/main" val="278372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46F3-5895-4609-80D2-627A46A7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Arial"/>
              </a:rPr>
              <a:t>Rezervacija</a:t>
            </a:r>
            <a:endParaRPr lang="en-US" dirty="0" err="1"/>
          </a:p>
        </p:txBody>
      </p:sp>
      <p:pic>
        <p:nvPicPr>
          <p:cNvPr id="4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037AF50-18E9-4BEF-8AFA-891048DD0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9144" y="1500670"/>
            <a:ext cx="8443711" cy="5100722"/>
          </a:xfrm>
        </p:spPr>
      </p:pic>
    </p:spTree>
    <p:extLst>
      <p:ext uri="{BB962C8B-B14F-4D97-AF65-F5344CB8AC3E}">
        <p14:creationId xmlns:p14="http://schemas.microsoft.com/office/powerpoint/2010/main" val="1102684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161C5-A397-4454-831D-F18A326B6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Arial"/>
              </a:rPr>
              <a:t>Posebna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ponuda</a:t>
            </a:r>
            <a:endParaRPr lang="en-US" dirty="0" err="1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78C9A540-28FE-4C45-9682-0A25060BD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665" y="1450537"/>
            <a:ext cx="8438775" cy="5261143"/>
          </a:xfrm>
        </p:spPr>
      </p:pic>
    </p:spTree>
    <p:extLst>
      <p:ext uri="{BB962C8B-B14F-4D97-AF65-F5344CB8AC3E}">
        <p14:creationId xmlns:p14="http://schemas.microsoft.com/office/powerpoint/2010/main" val="3200179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076EF-A236-47A2-AAEE-776EEBEA0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Arial"/>
              </a:rPr>
              <a:t>Restoran</a:t>
            </a:r>
            <a:endParaRPr lang="en-US" dirty="0" err="1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310CDC5-149B-4BA0-80BA-CC080D7FE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283" y="1546268"/>
            <a:ext cx="8272895" cy="5146047"/>
          </a:xfrm>
        </p:spPr>
      </p:pic>
    </p:spTree>
    <p:extLst>
      <p:ext uri="{BB962C8B-B14F-4D97-AF65-F5344CB8AC3E}">
        <p14:creationId xmlns:p14="http://schemas.microsoft.com/office/powerpoint/2010/main" val="1119312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582DB-F82D-4713-B64F-C66A0CBFB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Arial"/>
              </a:rPr>
              <a:t>Kontakt</a:t>
            </a:r>
            <a:endParaRPr lang="en-US" dirty="0" err="1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EBBDA3-6511-4648-AEBC-A7D26D6CD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313" y="1614116"/>
            <a:ext cx="8128761" cy="4970380"/>
          </a:xfrm>
        </p:spPr>
      </p:pic>
    </p:spTree>
    <p:extLst>
      <p:ext uri="{BB962C8B-B14F-4D97-AF65-F5344CB8AC3E}">
        <p14:creationId xmlns:p14="http://schemas.microsoft.com/office/powerpoint/2010/main" val="34857984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TM16401379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Madison</vt:lpstr>
      <vt:lpstr>Maluma  Hotel &amp; spa resort</vt:lpstr>
      <vt:lpstr>O aplikciji</vt:lpstr>
      <vt:lpstr>Naslovna strana</vt:lpstr>
      <vt:lpstr>Smještaj</vt:lpstr>
      <vt:lpstr>Detalji</vt:lpstr>
      <vt:lpstr>Rezervacija</vt:lpstr>
      <vt:lpstr>Posebna ponuda</vt:lpstr>
      <vt:lpstr>Restoran</vt:lpstr>
      <vt:lpstr>Kontakt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103</cp:revision>
  <dcterms:created xsi:type="dcterms:W3CDTF">2021-01-17T22:03:25Z</dcterms:created>
  <dcterms:modified xsi:type="dcterms:W3CDTF">2021-01-17T22:37:43Z</dcterms:modified>
</cp:coreProperties>
</file>